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0720C59-8116-4173-A65D-BE0519071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28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4CF384-B08E-48CA-8602-A03611D50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59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E41332-04F9-4026-B530-F379CD3FDB6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2BC8D5-809F-4FA4-B1DD-6290D306C2A0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41A09E-BE5F-4472-B01C-8D4486801026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4F2129-6EBB-443B-BD66-AA3B703A582A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7158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47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966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井阿！請你湧上水來！請將活水來湧流！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sz="2800" dirty="0"/>
              <a:t>“</a:t>
            </a:r>
            <a:r>
              <a:rPr lang="en-US" altLang="zh-TW" sz="2800" dirty="0"/>
              <a:t>Spring up, spring up, spring up, O well!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Let the living waters flow.”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疲倦客旅，為何等待？這是父神的應許。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Tarry not, O weary pilgrim, God’s own promise here to know.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只要憑信向井歌唱，甘甜活水就湧流；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Sing unto the well with boldness, bid the water to o’er flow;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枯萎心靈頓覺歡暢，看哪！活水正湧流。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500" dirty="0" err="1"/>
              <a:t>With’ring</a:t>
            </a:r>
            <a:r>
              <a:rPr lang="en-US" altLang="zh-TW" sz="2500" dirty="0"/>
              <a:t> souls shall leap with gladness. Lo! How living waters flow.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28092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239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井啊</a:t>
            </a:r>
            <a:r>
              <a:rPr lang="zh-CN" altLang="en-US" sz="2600" b="1" dirty="0"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請你湧上水來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SPRING UP, O WELL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379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基督靈磐早經裂開，活水早已在湧流；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Christ the rock has long been smitten, living water ever flows.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清涼甘甜永不中斷，澆灌乾渴的群眾。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Sweet, fresh, cool stream never ceasing,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Quenching all the thirsty souls.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滿帶天上非常能耐，滿帶非常的大愛；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the heavenly endurance that it brings with love divine.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自從我識救主丰采，此水流動在我懷。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Since I’ve seen my Savior’s glory, how the waters stir my soul.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09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何等滿足！何等喜歡！自從我心湧活泉；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600" dirty="0"/>
              <a:t>What contentment! O how joyous - Since the eater </a:t>
            </a:r>
            <a:r>
              <a:rPr lang="en-US" altLang="zh-TW" sz="2600" dirty="0" err="1"/>
              <a:t>flood’d</a:t>
            </a:r>
            <a:r>
              <a:rPr lang="en-US" altLang="zh-TW" sz="2600" dirty="0"/>
              <a:t> my soul.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忽然有日來至井旁，發現活水已中斷。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One day at the well arriving no more could I find its flow,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我心充滿莫名徬徨，流淚投向救主前；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How perplexing and distressing! To the Lord in tears I fled.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泥土、石塊，充塞心房，失望痛苦常悲嘆。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Stones and earth had blocked the passage. 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Sadly then I bowed my head.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尊貴救主忽然來蒞，用祂臉光來尋搜：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Suddenly appeared my Savior, With His holy searching light.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“勿憑己意，勿用己力，只需將心交我手。”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500" dirty="0"/>
              <a:t>“Stop your struggling and your striving, only give to Me your heart.”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主要用祂能力權杖，再將此心來挖透；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With my strength and rod so mighty </a:t>
            </a:r>
            <a:r>
              <a:rPr lang="en-US" altLang="zh-TW" sz="2800" dirty="0" err="1"/>
              <a:t>thor’ly</a:t>
            </a:r>
            <a:r>
              <a:rPr lang="en-US" altLang="zh-TW" sz="2800" dirty="0"/>
              <a:t> I will dig again,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/>
              <a:t>心愛偶像盡都拋棄，看哪！活水又暢流。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Root our idols and obstructions, 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And the spring will flow again!</a:t>
            </a:r>
            <a:r>
              <a:rPr lang="en-US" altLang="zh-TW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476</TotalTime>
  <Words>474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H239  井啊！請你湧上水來 SPRING UP, O WELL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2017-08-05T13:39:26Z</dcterms:modified>
</cp:coreProperties>
</file>